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</p:sldIdLst>
  <p:sldSz cx="10288588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9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2CC836-8534-8F4F-BE0B-6F2FCDE3BEEC}" v="19" dt="2026-03-31T16:33:04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36"/>
    <p:restoredTop sz="94689"/>
  </p:normalViewPr>
  <p:slideViewPr>
    <p:cSldViewPr snapToGrid="0">
      <p:cViewPr varScale="1">
        <p:scale>
          <a:sx n="25" d="100"/>
          <a:sy n="25" d="100"/>
        </p:scale>
        <p:origin x="2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81326960-DBDC-FF6E-092F-5DCA15A3F6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83"/>
          <a:stretch/>
        </p:blipFill>
        <p:spPr>
          <a:xfrm>
            <a:off x="-34577" y="11442209"/>
            <a:ext cx="10288588" cy="6845791"/>
          </a:xfrm>
          <a:prstGeom prst="rect">
            <a:avLst/>
          </a:prstGeom>
        </p:spPr>
      </p:pic>
      <p:pic>
        <p:nvPicPr>
          <p:cNvPr id="10" name="Imagem 9" descr="Logotipo&#10;&#10;O conteúdo gerado por IA pode estar incorreto.">
            <a:extLst>
              <a:ext uri="{FF2B5EF4-FFF2-40B4-BE49-F238E27FC236}">
                <a16:creationId xmlns:a16="http://schemas.microsoft.com/office/drawing/2014/main" id="{92F5AC09-CA8C-3C8C-D0EF-34DADF7E54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2133" y="16830831"/>
            <a:ext cx="3697016" cy="933496"/>
          </a:xfrm>
          <a:prstGeom prst="rect">
            <a:avLst/>
          </a:prstGeom>
        </p:spPr>
      </p:pic>
      <p:pic>
        <p:nvPicPr>
          <p:cNvPr id="20" name="Imagem 19" descr="Placa azul com letras brancas em fundo preto&#10;&#10;O conteúdo gerado por IA pode estar incorreto.">
            <a:extLst>
              <a:ext uri="{FF2B5EF4-FFF2-40B4-BE49-F238E27FC236}">
                <a16:creationId xmlns:a16="http://schemas.microsoft.com/office/drawing/2014/main" id="{B3181359-5D0A-58B5-0BA1-C67B305622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94361" y="17074112"/>
            <a:ext cx="919015" cy="69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8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69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82" y="4559305"/>
            <a:ext cx="8873907" cy="7607299"/>
          </a:xfrm>
        </p:spPr>
        <p:txBody>
          <a:bodyPr anchor="b"/>
          <a:lstStyle>
            <a:lvl1pPr>
              <a:defRPr sz="675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982" y="12238572"/>
            <a:ext cx="8873907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441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883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324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766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220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64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109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5532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55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340" y="4868333"/>
            <a:ext cx="4372650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598" y="4868333"/>
            <a:ext cx="4372650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36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1" y="973670"/>
            <a:ext cx="8873907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682" y="4483101"/>
            <a:ext cx="4352554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441" indent="0">
              <a:buNone/>
              <a:defRPr sz="2250" b="1"/>
            </a:lvl2pPr>
            <a:lvl3pPr marL="1028883" indent="0">
              <a:buNone/>
              <a:defRPr sz="2025" b="1"/>
            </a:lvl3pPr>
            <a:lvl4pPr marL="1543324" indent="0">
              <a:buNone/>
              <a:defRPr sz="1800" b="1"/>
            </a:lvl4pPr>
            <a:lvl5pPr marL="2057766" indent="0">
              <a:buNone/>
              <a:defRPr sz="1800" b="1"/>
            </a:lvl5pPr>
            <a:lvl6pPr marL="2572207" indent="0">
              <a:buNone/>
              <a:defRPr sz="1800" b="1"/>
            </a:lvl6pPr>
            <a:lvl7pPr marL="3086649" indent="0">
              <a:buNone/>
              <a:defRPr sz="1800" b="1"/>
            </a:lvl7pPr>
            <a:lvl8pPr marL="3601090" indent="0">
              <a:buNone/>
              <a:defRPr sz="1800" b="1"/>
            </a:lvl8pPr>
            <a:lvl9pPr marL="4115532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682" y="6680200"/>
            <a:ext cx="4352554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98" y="4483101"/>
            <a:ext cx="4373990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441" indent="0">
              <a:buNone/>
              <a:defRPr sz="2250" b="1"/>
            </a:lvl2pPr>
            <a:lvl3pPr marL="1028883" indent="0">
              <a:buNone/>
              <a:defRPr sz="2025" b="1"/>
            </a:lvl3pPr>
            <a:lvl4pPr marL="1543324" indent="0">
              <a:buNone/>
              <a:defRPr sz="1800" b="1"/>
            </a:lvl4pPr>
            <a:lvl5pPr marL="2057766" indent="0">
              <a:buNone/>
              <a:defRPr sz="1800" b="1"/>
            </a:lvl5pPr>
            <a:lvl6pPr marL="2572207" indent="0">
              <a:buNone/>
              <a:defRPr sz="1800" b="1"/>
            </a:lvl6pPr>
            <a:lvl7pPr marL="3086649" indent="0">
              <a:buNone/>
              <a:defRPr sz="1800" b="1"/>
            </a:lvl7pPr>
            <a:lvl8pPr marL="3601090" indent="0">
              <a:buNone/>
              <a:defRPr sz="1800" b="1"/>
            </a:lvl8pPr>
            <a:lvl9pPr marL="4115532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98" y="6680200"/>
            <a:ext cx="4373990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61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22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59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1" y="1219200"/>
            <a:ext cx="3318337" cy="4267200"/>
          </a:xfrm>
        </p:spPr>
        <p:txBody>
          <a:bodyPr anchor="b"/>
          <a:lstStyle>
            <a:lvl1pPr>
              <a:defRPr sz="36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990" y="2633137"/>
            <a:ext cx="5208598" cy="12996333"/>
          </a:xfrm>
        </p:spPr>
        <p:txBody>
          <a:bodyPr/>
          <a:lstStyle>
            <a:lvl1pPr>
              <a:defRPr sz="3601"/>
            </a:lvl1pPr>
            <a:lvl2pPr>
              <a:defRPr sz="3151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1" y="5486400"/>
            <a:ext cx="3318337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441" indent="0">
              <a:buNone/>
              <a:defRPr sz="1575"/>
            </a:lvl2pPr>
            <a:lvl3pPr marL="1028883" indent="0">
              <a:buNone/>
              <a:defRPr sz="1350"/>
            </a:lvl3pPr>
            <a:lvl4pPr marL="1543324" indent="0">
              <a:buNone/>
              <a:defRPr sz="1125"/>
            </a:lvl4pPr>
            <a:lvl5pPr marL="2057766" indent="0">
              <a:buNone/>
              <a:defRPr sz="1125"/>
            </a:lvl5pPr>
            <a:lvl6pPr marL="2572207" indent="0">
              <a:buNone/>
              <a:defRPr sz="1125"/>
            </a:lvl6pPr>
            <a:lvl7pPr marL="3086649" indent="0">
              <a:buNone/>
              <a:defRPr sz="1125"/>
            </a:lvl7pPr>
            <a:lvl8pPr marL="3601090" indent="0">
              <a:buNone/>
              <a:defRPr sz="1125"/>
            </a:lvl8pPr>
            <a:lvl9pPr marL="4115532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09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1" y="1219200"/>
            <a:ext cx="3318337" cy="4267200"/>
          </a:xfrm>
        </p:spPr>
        <p:txBody>
          <a:bodyPr anchor="b"/>
          <a:lstStyle>
            <a:lvl1pPr>
              <a:defRPr sz="360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990" y="2633137"/>
            <a:ext cx="5208598" cy="12996333"/>
          </a:xfrm>
        </p:spPr>
        <p:txBody>
          <a:bodyPr anchor="t"/>
          <a:lstStyle>
            <a:lvl1pPr marL="0" indent="0">
              <a:buNone/>
              <a:defRPr sz="3601"/>
            </a:lvl1pPr>
            <a:lvl2pPr marL="514441" indent="0">
              <a:buNone/>
              <a:defRPr sz="3151"/>
            </a:lvl2pPr>
            <a:lvl3pPr marL="1028883" indent="0">
              <a:buNone/>
              <a:defRPr sz="2700"/>
            </a:lvl3pPr>
            <a:lvl4pPr marL="1543324" indent="0">
              <a:buNone/>
              <a:defRPr sz="2250"/>
            </a:lvl4pPr>
            <a:lvl5pPr marL="2057766" indent="0">
              <a:buNone/>
              <a:defRPr sz="2250"/>
            </a:lvl5pPr>
            <a:lvl6pPr marL="2572207" indent="0">
              <a:buNone/>
              <a:defRPr sz="2250"/>
            </a:lvl6pPr>
            <a:lvl7pPr marL="3086649" indent="0">
              <a:buNone/>
              <a:defRPr sz="2250"/>
            </a:lvl7pPr>
            <a:lvl8pPr marL="3601090" indent="0">
              <a:buNone/>
              <a:defRPr sz="2250"/>
            </a:lvl8pPr>
            <a:lvl9pPr marL="4115532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1" y="5486400"/>
            <a:ext cx="3318337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441" indent="0">
              <a:buNone/>
              <a:defRPr sz="1575"/>
            </a:lvl2pPr>
            <a:lvl3pPr marL="1028883" indent="0">
              <a:buNone/>
              <a:defRPr sz="1350"/>
            </a:lvl3pPr>
            <a:lvl4pPr marL="1543324" indent="0">
              <a:buNone/>
              <a:defRPr sz="1125"/>
            </a:lvl4pPr>
            <a:lvl5pPr marL="2057766" indent="0">
              <a:buNone/>
              <a:defRPr sz="1125"/>
            </a:lvl5pPr>
            <a:lvl6pPr marL="2572207" indent="0">
              <a:buNone/>
              <a:defRPr sz="1125"/>
            </a:lvl6pPr>
            <a:lvl7pPr marL="3086649" indent="0">
              <a:buNone/>
              <a:defRPr sz="1125"/>
            </a:lvl7pPr>
            <a:lvl8pPr marL="3601090" indent="0">
              <a:buNone/>
              <a:defRPr sz="1125"/>
            </a:lvl8pPr>
            <a:lvl9pPr marL="4115532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51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448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2771" y="973666"/>
            <a:ext cx="2218477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341" y="973666"/>
            <a:ext cx="6526823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76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341" y="973670"/>
            <a:ext cx="8873907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341" y="4868333"/>
            <a:ext cx="8873907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341" y="16950271"/>
            <a:ext cx="2314932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5EE7B-590B-0E43-9E3E-115E53AE6BFD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8095" y="16950271"/>
            <a:ext cx="3472398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6315" y="16950271"/>
            <a:ext cx="2314932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FACFFF-3355-A84E-8855-D690E3CB4F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96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883" rtl="0" eaLnBrk="1" latinLnBrk="0" hangingPunct="1">
        <a:lnSpc>
          <a:spcPct val="90000"/>
        </a:lnSpc>
        <a:spcBef>
          <a:spcPct val="0"/>
        </a:spcBef>
        <a:buNone/>
        <a:defRPr sz="49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21" indent="-257221" algn="l" defTabSz="1028883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1" kern="1200">
          <a:solidFill>
            <a:schemeClr val="tx1"/>
          </a:solidFill>
          <a:latin typeface="+mn-lt"/>
          <a:ea typeface="+mn-ea"/>
          <a:cs typeface="+mn-cs"/>
        </a:defRPr>
      </a:lvl1pPr>
      <a:lvl2pPr marL="771662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104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545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986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9428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869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8311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2752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441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883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324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766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2207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649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1090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5532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6F91108-884D-DBDC-E3FF-C18D6DCAA801}"/>
              </a:ext>
            </a:extLst>
          </p:cNvPr>
          <p:cNvSpPr/>
          <p:nvPr/>
        </p:nvSpPr>
        <p:spPr>
          <a:xfrm>
            <a:off x="6412089" y="374160"/>
            <a:ext cx="3876499" cy="590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Google Shape;15;p3">
            <a:extLst>
              <a:ext uri="{FF2B5EF4-FFF2-40B4-BE49-F238E27FC236}">
                <a16:creationId xmlns:a16="http://schemas.microsoft.com/office/drawing/2014/main" id="{8636FB64-8670-328C-34BE-237C4F9410B3}"/>
              </a:ext>
            </a:extLst>
          </p:cNvPr>
          <p:cNvSpPr txBox="1">
            <a:spLocks/>
          </p:cNvSpPr>
          <p:nvPr/>
        </p:nvSpPr>
        <p:spPr>
          <a:xfrm>
            <a:off x="754160" y="439149"/>
            <a:ext cx="4904278" cy="1472425"/>
          </a:xfrm>
          <a:prstGeom prst="rect">
            <a:avLst/>
          </a:prstGeom>
        </p:spPr>
        <p:txBody>
          <a:bodyPr spcFirstLastPara="1" wrap="square" lIns="83166" tIns="83166" rIns="83166" bIns="83166" anchor="t" anchorCtr="0">
            <a:noAutofit/>
          </a:bodyPr>
          <a:lstStyle>
            <a:lvl1pPr algn="l" defTabSz="10288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360"/>
              </a:lnSpc>
            </a:pPr>
            <a:r>
              <a:rPr lang="pt-BR" sz="2800" b="1" noProof="1">
                <a:solidFill>
                  <a:srgbClr val="1D498D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Adicionar título</a:t>
            </a:r>
          </a:p>
          <a:p>
            <a:pPr>
              <a:lnSpc>
                <a:spcPts val="2360"/>
              </a:lnSpc>
            </a:pPr>
            <a:r>
              <a:rPr lang="pt-BR" sz="1819" noProof="1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Adicionar Autores</a:t>
            </a:r>
          </a:p>
          <a:p>
            <a:pPr>
              <a:lnSpc>
                <a:spcPts val="2360"/>
              </a:lnSpc>
            </a:pPr>
            <a:endParaRPr lang="pt-BR" sz="1819" noProof="1">
              <a:solidFill>
                <a:schemeClr val="tx1">
                  <a:lumMod val="50000"/>
                  <a:lumOff val="50000"/>
                </a:schemeClr>
              </a:solidFill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2360"/>
              </a:lnSpc>
            </a:pPr>
            <a:r>
              <a:rPr lang="pt-BR" sz="1600" noProof="1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Adicionar resumo</a:t>
            </a:r>
          </a:p>
          <a:p>
            <a:pPr>
              <a:lnSpc>
                <a:spcPts val="2360"/>
              </a:lnSpc>
            </a:pPr>
            <a:endParaRPr lang="pt-BR" sz="2550" b="1" noProof="1"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Google Shape;15;p3">
            <a:extLst>
              <a:ext uri="{FF2B5EF4-FFF2-40B4-BE49-F238E27FC236}">
                <a16:creationId xmlns:a16="http://schemas.microsoft.com/office/drawing/2014/main" id="{42852BF8-5226-327C-1CAC-871AE704D667}"/>
              </a:ext>
            </a:extLst>
          </p:cNvPr>
          <p:cNvSpPr txBox="1">
            <a:spLocks/>
          </p:cNvSpPr>
          <p:nvPr/>
        </p:nvSpPr>
        <p:spPr>
          <a:xfrm>
            <a:off x="6619190" y="439149"/>
            <a:ext cx="2915238" cy="519874"/>
          </a:xfrm>
          <a:prstGeom prst="rect">
            <a:avLst/>
          </a:prstGeom>
        </p:spPr>
        <p:txBody>
          <a:bodyPr spcFirstLastPara="1" wrap="square" lIns="83166" tIns="83166" rIns="83166" bIns="83166" anchor="t" anchorCtr="0">
            <a:noAutofit/>
          </a:bodyPr>
          <a:lstStyle>
            <a:lvl1pPr algn="l" defTabSz="10288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 do Pôster</a:t>
            </a:r>
          </a:p>
        </p:txBody>
      </p:sp>
    </p:spTree>
    <p:extLst>
      <p:ext uri="{BB962C8B-B14F-4D97-AF65-F5344CB8AC3E}">
        <p14:creationId xmlns:p14="http://schemas.microsoft.com/office/powerpoint/2010/main" val="6116194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4CA4D832DCA842BD050B63610B9F66" ma:contentTypeVersion="13" ma:contentTypeDescription="Crie um novo documento." ma:contentTypeScope="" ma:versionID="878f1f633d95c977e904f039e794a9a8">
  <xsd:schema xmlns:xsd="http://www.w3.org/2001/XMLSchema" xmlns:xs="http://www.w3.org/2001/XMLSchema" xmlns:p="http://schemas.microsoft.com/office/2006/metadata/properties" xmlns:ns2="9d1c639e-95cd-49b9-9ff8-8e1a38969a89" xmlns:ns3="2beefe02-085c-43b5-b450-8dd8ef424530" targetNamespace="http://schemas.microsoft.com/office/2006/metadata/properties" ma:root="true" ma:fieldsID="bd588d596286131cc0d55d16360492fa" ns2:_="" ns3:_="">
    <xsd:import namespace="9d1c639e-95cd-49b9-9ff8-8e1a38969a89"/>
    <xsd:import namespace="2beefe02-085c-43b5-b450-8dd8ef4245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c639e-95cd-49b9-9ff8-8e1a38969a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8ef40fb-7a19-4e28-89a4-aad24670c8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efe02-085c-43b5-b450-8dd8ef4245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edfbaf9-9215-4bbe-98d9-f0abd9ed4d47}" ma:internalName="TaxCatchAll" ma:showField="CatchAllData" ma:web="2beefe02-085c-43b5-b450-8dd8ef4245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eefe02-085c-43b5-b450-8dd8ef424530" xsi:nil="true"/>
    <lcf76f155ced4ddcb4097134ff3c332f xmlns="9d1c639e-95cd-49b9-9ff8-8e1a38969a8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321C90-1B2F-472D-B625-490914DBE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1c639e-95cd-49b9-9ff8-8e1a38969a89"/>
    <ds:schemaRef ds:uri="2beefe02-085c-43b5-b450-8dd8ef4245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D790D7-B3B6-488B-AA82-4B4FA65B1B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E52129-049F-471F-8E99-89D522167BD7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2beefe02-085c-43b5-b450-8dd8ef424530"/>
    <ds:schemaRef ds:uri="9d1c639e-95cd-49b9-9ff8-8e1a38969a8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9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Chiea</dc:creator>
  <cp:lastModifiedBy>Elen Honorio</cp:lastModifiedBy>
  <cp:revision>7</cp:revision>
  <dcterms:created xsi:type="dcterms:W3CDTF">2025-03-10T10:52:59Z</dcterms:created>
  <dcterms:modified xsi:type="dcterms:W3CDTF">2026-04-01T15:42:06Z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0x010100924CA4D832DCA842BD050B63610B9F66</vt:lpwstr>
  </property>
</Properties>
</file>